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PT Sans Narrow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940e218c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940e218c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940e218c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940e218c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940e218cb_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940e218cb_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940e218c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940e218c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940e218cb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940e218cb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940e218c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940e218c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940e218c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940e218c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940e218cb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940e218cb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940e218cb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940e218cb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940e218cb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940e218cb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940e218cb_9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940e218cb_9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940e218cb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940e218cb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940e218c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940e218c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940e218cb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940e218cb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940e218cb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940e218cb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940e218cb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940e218cb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940e218c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940e218c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940e218cb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940e218cb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940e218c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940e218c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940e218cb_9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940e218cb_9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940e218c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940e218c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" name="Google Shape;68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9" name="Google Shape;69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70" name="Google Shape;70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" name="Google Shape;71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" name="Google Shape;72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73" name="Google Shape;73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4" name="Google Shape;104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 u="sng"/>
              <a:t>Hide Life</a:t>
            </a:r>
            <a:endParaRPr sz="6000" u="sng"/>
          </a:p>
        </p:txBody>
      </p:sp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0424" y="483888"/>
            <a:ext cx="4697700" cy="41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Partie Gabriel: Transformation</a:t>
            </a:r>
            <a:endParaRPr u="sng"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50" y="1266325"/>
            <a:ext cx="8053501" cy="34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Le Tutoriel</a:t>
            </a:r>
            <a:endParaRPr u="sng"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12" y="1266325"/>
            <a:ext cx="8168776" cy="35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Partie d’Etienne </a:t>
            </a:r>
            <a:endParaRPr u="sng"/>
          </a:p>
        </p:txBody>
      </p:sp>
      <p:sp>
        <p:nvSpPr>
          <p:cNvPr id="194" name="Google Shape;194;p3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350" y="1485300"/>
            <a:ext cx="7003300" cy="320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Exemple de pièce</a:t>
            </a:r>
            <a:endParaRPr u="sng"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250" y="1288213"/>
            <a:ext cx="7151501" cy="325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Modélisation de la zone de tutoriel</a:t>
            </a:r>
            <a:endParaRPr u="sng"/>
          </a:p>
        </p:txBody>
      </p:sp>
      <p:sp>
        <p:nvSpPr>
          <p:cNvPr id="208" name="Google Shape;208;p3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13" y="1266325"/>
            <a:ext cx="7653574" cy="34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 Les différents essais:</a:t>
            </a:r>
            <a:endParaRPr u="sng"/>
          </a:p>
        </p:txBody>
      </p:sp>
      <p:sp>
        <p:nvSpPr>
          <p:cNvPr id="215" name="Google Shape;215;p3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fonction d’ouverture des portes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Le placement aléatoire des objets avec Mathieu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Une partie des sons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L’arme de corps à corps</a:t>
            </a:r>
            <a:endParaRPr/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475" y="523875"/>
            <a:ext cx="2823400" cy="41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Modélisation des objets:</a:t>
            </a:r>
            <a:endParaRPr u="sng"/>
          </a:p>
        </p:txBody>
      </p:sp>
      <p:sp>
        <p:nvSpPr>
          <p:cNvPr id="222" name="Google Shape;222;p4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création avec Blender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La hitbox et la physique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L’optimisation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La mise en place des objets</a:t>
            </a:r>
            <a:endParaRPr/>
          </a:p>
        </p:txBody>
      </p:sp>
      <p:pic>
        <p:nvPicPr>
          <p:cNvPr id="223" name="Google Shape;2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023" y="1305738"/>
            <a:ext cx="3920275" cy="32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Modélisation du caméléon </a:t>
            </a:r>
            <a:endParaRPr u="sng"/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Notre personnage principal :</a:t>
            </a:r>
            <a:endParaRPr/>
          </a:p>
        </p:txBody>
      </p:sp>
      <p:pic>
        <p:nvPicPr>
          <p:cNvPr id="230" name="Google Shape;2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299" y="1266325"/>
            <a:ext cx="4854000" cy="31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Autres:</a:t>
            </a:r>
            <a:endParaRPr u="sng"/>
          </a:p>
        </p:txBody>
      </p:sp>
      <p:sp>
        <p:nvSpPr>
          <p:cNvPr id="236" name="Google Shape;236;p4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dégâts de chute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Le zoom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La mise à l’échelle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Certaines textures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La participation à la majorité des tests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Donner vie à la carte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7" name="Google Shape;2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875" y="714371"/>
            <a:ext cx="5440599" cy="2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Les initiatives:</a:t>
            </a:r>
            <a:endParaRPr u="sng"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4" name="Google Shape;2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425" y="1379450"/>
            <a:ext cx="5975161" cy="307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Introduction:</a:t>
            </a:r>
            <a:endParaRPr u="sng"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275" y="1307950"/>
            <a:ext cx="321945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325" y="2047875"/>
            <a:ext cx="2047900" cy="20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Mathieu: le multijoueur</a:t>
            </a:r>
            <a:endParaRPr u="sng"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1" name="Google Shape;2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38" y="1369953"/>
            <a:ext cx="6740126" cy="36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Conclusion: </a:t>
            </a:r>
            <a:endParaRPr u="sng"/>
          </a:p>
        </p:txBody>
      </p:sp>
      <p:sp>
        <p:nvSpPr>
          <p:cNvPr id="257" name="Google Shape;257;p4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projet: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-De nouvelles découvertes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-Une réalisation passionnante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-Un partage de connaissances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8" name="Google Shape;2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200" y="1152425"/>
            <a:ext cx="4396100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Le groupe:</a:t>
            </a:r>
            <a:endParaRPr u="sng"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 b="1"/>
              <a:t>Thibault Berland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 b="1"/>
              <a:t>Gabriel Lecherf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 b="1"/>
              <a:t>Etienne Samatiallian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 b="1"/>
              <a:t>Mathieu Wattelet</a:t>
            </a:r>
            <a:endParaRPr b="1"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475" y="1530600"/>
            <a:ext cx="4931827" cy="277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2257950" y="2146200"/>
            <a:ext cx="4628100" cy="8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 u="sng"/>
              <a:t>Tâches individuelles</a:t>
            </a:r>
            <a:endParaRPr sz="4800"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Thibault: Site internet</a:t>
            </a:r>
            <a:endParaRPr u="sng"/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513" y="1152425"/>
            <a:ext cx="7424976" cy="377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Site internet</a:t>
            </a:r>
            <a:endParaRPr u="sng"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125" y="1152425"/>
            <a:ext cx="7345744" cy="37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Le site, partie: Contactez-nous</a:t>
            </a:r>
            <a:endParaRPr u="sng"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125" y="1397523"/>
            <a:ext cx="7427725" cy="351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Connexion à la base de données</a:t>
            </a:r>
            <a:endParaRPr u="sng"/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700" y="1307200"/>
            <a:ext cx="6505226" cy="36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Le site, partie: Changer de pseudo</a:t>
            </a:r>
            <a:endParaRPr u="sng"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777" y="1152425"/>
            <a:ext cx="6116451" cy="37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Affichage à l'écran (16:9)</PresentationFormat>
  <Paragraphs>48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Open Sans</vt:lpstr>
      <vt:lpstr>PT Sans Narrow</vt:lpstr>
      <vt:lpstr>Arial</vt:lpstr>
      <vt:lpstr>Tropic</vt:lpstr>
      <vt:lpstr>Tropic</vt:lpstr>
      <vt:lpstr>Hide Life</vt:lpstr>
      <vt:lpstr>Introduction:</vt:lpstr>
      <vt:lpstr>Le groupe:</vt:lpstr>
      <vt:lpstr>Tâches individuelles</vt:lpstr>
      <vt:lpstr>Thibault: Site internet</vt:lpstr>
      <vt:lpstr>Site internet</vt:lpstr>
      <vt:lpstr>Le site, partie: Contactez-nous</vt:lpstr>
      <vt:lpstr>Connexion à la base de données</vt:lpstr>
      <vt:lpstr>Le site, partie: Changer de pseudo</vt:lpstr>
      <vt:lpstr>Partie Gabriel: Transformation</vt:lpstr>
      <vt:lpstr>Le Tutoriel</vt:lpstr>
      <vt:lpstr>Partie d’Etienne </vt:lpstr>
      <vt:lpstr>Exemple de pièce</vt:lpstr>
      <vt:lpstr>Modélisation de la zone de tutoriel</vt:lpstr>
      <vt:lpstr> Les différents essais:</vt:lpstr>
      <vt:lpstr>Modélisation des objets:</vt:lpstr>
      <vt:lpstr>Modélisation du caméléon </vt:lpstr>
      <vt:lpstr>Autres:</vt:lpstr>
      <vt:lpstr>Les initiatives:</vt:lpstr>
      <vt:lpstr>Mathieu: le multijoueur</vt:lpstr>
      <vt:lpstr>Conclusion: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Hide Life</dc:title>
  <dc:creator>SpartiateT</dc:creator>
  <cp:lastModifiedBy>Thibault Berland</cp:lastModifiedBy>
  <cp:revision>1</cp:revision>
  <dcterms:modified xsi:type="dcterms:W3CDTF">2019-06-04T22:52:53Z</dcterms:modified>
</cp:coreProperties>
</file>